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2"/>
  </p:normalViewPr>
  <p:slideViewPr>
    <p:cSldViewPr snapToGrid="0" snapToObjects="1">
      <p:cViewPr varScale="1">
        <p:scale>
          <a:sx n="139" d="100"/>
          <a:sy n="139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0EEE-79A9-B642-A84A-138E1B348EBD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DD9A-9ED3-414E-A8C3-E5C17FD6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96F-02E4-AD46-9BDE-5B8064C03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9E204-9A5A-0C42-BE5B-9526F9DBF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EBD94-95FD-4E47-A42D-DCD6B4AC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3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17B8C7-AC03-2A49-BF1D-B7B54A5A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B6829-8108-DC43-A964-692DE1D7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" r="-862"/>
          <a:stretch/>
        </p:blipFill>
        <p:spPr>
          <a:xfrm>
            <a:off x="386856" y="260549"/>
            <a:ext cx="8352000" cy="46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4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396F-02E4-AD46-9BDE-5B8064C03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9E204-9A5A-0C42-BE5B-9526F9DBF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EBD94-95FD-4E47-A42D-DCD6B4AC5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37D880-4A17-1A4C-8BF2-2559C28A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B6AC1-D0FA-E647-B0CB-5BF8A042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BEB8B-E511-AA46-9F7D-46901577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87AB1-C3CB-4947-814C-49887DFD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4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BE936-6D39-B543-9DEA-D7B1D914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383E5-53CD-0240-BC99-B4E5B9E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906C3-8AE3-E749-BAFA-246384E2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" y="51750"/>
            <a:ext cx="89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B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3EFA0-FE5F-434B-A57B-6EAB2E02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0" y="23175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Macintosh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2020-11-10T14:27:28Z</dcterms:created>
  <dcterms:modified xsi:type="dcterms:W3CDTF">2020-11-10T15:00:40Z</dcterms:modified>
</cp:coreProperties>
</file>